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26" autoAdjust="0"/>
    <p:restoredTop sz="94660"/>
  </p:normalViewPr>
  <p:slideViewPr>
    <p:cSldViewPr snapToGrid="0">
      <p:cViewPr varScale="1">
        <p:scale>
          <a:sx n="73" d="100"/>
          <a:sy n="73" d="100"/>
        </p:scale>
        <p:origin x="6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67A7-B38E-432A-B92B-3FCF2821165F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8A918-9058-4BD7-B5F6-01005DA70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37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67A7-B38E-432A-B92B-3FCF2821165F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8A918-9058-4BD7-B5F6-01005DA70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405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67A7-B38E-432A-B92B-3FCF2821165F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8A918-9058-4BD7-B5F6-01005DA70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95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67A7-B38E-432A-B92B-3FCF2821165F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8A918-9058-4BD7-B5F6-01005DA70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866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67A7-B38E-432A-B92B-3FCF2821165F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8A918-9058-4BD7-B5F6-01005DA70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34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67A7-B38E-432A-B92B-3FCF2821165F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8A918-9058-4BD7-B5F6-01005DA70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484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67A7-B38E-432A-B92B-3FCF2821165F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8A918-9058-4BD7-B5F6-01005DA70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231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67A7-B38E-432A-B92B-3FCF2821165F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8A918-9058-4BD7-B5F6-01005DA70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786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67A7-B38E-432A-B92B-3FCF2821165F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8A918-9058-4BD7-B5F6-01005DA70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840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67A7-B38E-432A-B92B-3FCF2821165F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8A918-9058-4BD7-B5F6-01005DA70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06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67A7-B38E-432A-B92B-3FCF2821165F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8A918-9058-4BD7-B5F6-01005DA70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518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67A7-B38E-432A-B92B-3FCF2821165F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8A918-9058-4BD7-B5F6-01005DA70B0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51746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67A7-B38E-432A-B92B-3FCF2821165F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8A918-9058-4BD7-B5F6-01005DA70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075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67A7-B38E-432A-B92B-3FCF2821165F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8A918-9058-4BD7-B5F6-01005DA70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6859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67A7-B38E-432A-B92B-3FCF2821165F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8A918-9058-4BD7-B5F6-01005DA70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7837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67A7-B38E-432A-B92B-3FCF2821165F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8A918-9058-4BD7-B5F6-01005DA70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0475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67A7-B38E-432A-B92B-3FCF2821165F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8A918-9058-4BD7-B5F6-01005DA70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785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23167A7-B38E-432A-B92B-3FCF2821165F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8A918-9058-4BD7-B5F6-01005DA70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8050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more.com/facetime" TargetMode="External"/><Relationship Id="rId2" Type="http://schemas.openxmlformats.org/officeDocument/2006/relationships/hyperlink" Target="https://www.imore.com/sir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Accessibility Tools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Kaitlyn Bryant-Jacobs</a:t>
            </a:r>
          </a:p>
          <a:p>
            <a:r>
              <a:rPr lang="en-US" dirty="0" err="1" smtClean="0"/>
              <a:t>Educ</a:t>
            </a:r>
            <a:r>
              <a:rPr lang="en-US" dirty="0" smtClean="0"/>
              <a:t> 630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954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Table of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000" dirty="0" smtClean="0"/>
              <a:t>What are Accessibility tools?</a:t>
            </a:r>
          </a:p>
          <a:p>
            <a:r>
              <a:rPr lang="en-US" sz="4000" dirty="0" smtClean="0"/>
              <a:t>Accessibility tools use for Apple</a:t>
            </a:r>
          </a:p>
          <a:p>
            <a:r>
              <a:rPr lang="en-US" sz="4000" dirty="0"/>
              <a:t> </a:t>
            </a:r>
            <a:r>
              <a:rPr lang="en-US" sz="4000" dirty="0" smtClean="0"/>
              <a:t>Voiceover</a:t>
            </a:r>
          </a:p>
          <a:p>
            <a:r>
              <a:rPr lang="en-US" sz="4000" dirty="0"/>
              <a:t> </a:t>
            </a:r>
            <a:r>
              <a:rPr lang="en-US" sz="4000" dirty="0" smtClean="0"/>
              <a:t> Siri</a:t>
            </a:r>
          </a:p>
          <a:p>
            <a:r>
              <a:rPr lang="en-US" sz="4000" dirty="0"/>
              <a:t> </a:t>
            </a:r>
            <a:r>
              <a:rPr lang="en-US" sz="4000" dirty="0" smtClean="0"/>
              <a:t>FaceTime</a:t>
            </a:r>
          </a:p>
          <a:p>
            <a:r>
              <a:rPr lang="en-US" sz="4000" dirty="0"/>
              <a:t> </a:t>
            </a:r>
            <a:r>
              <a:rPr lang="en-US" sz="4000" dirty="0" smtClean="0"/>
              <a:t>Guided Access</a:t>
            </a:r>
          </a:p>
          <a:p>
            <a:r>
              <a:rPr lang="en-US" sz="4000" dirty="0"/>
              <a:t> </a:t>
            </a:r>
            <a:r>
              <a:rPr lang="en-US" sz="4000" dirty="0" smtClean="0"/>
              <a:t>Switch Control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877" y="3922258"/>
            <a:ext cx="4755995" cy="232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955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is an Accessibility Tool?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166" y="4167050"/>
            <a:ext cx="3960834" cy="2690950"/>
          </a:xfrm>
        </p:spPr>
      </p:pic>
      <p:sp>
        <p:nvSpPr>
          <p:cNvPr id="5" name="TextBox 4"/>
          <p:cNvSpPr txBox="1"/>
          <p:nvPr/>
        </p:nvSpPr>
        <p:spPr>
          <a:xfrm>
            <a:off x="1136469" y="1853248"/>
            <a:ext cx="572153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Accessibility </a:t>
            </a:r>
            <a:r>
              <a:rPr lang="en-US" dirty="0" smtClean="0"/>
              <a:t>is building </a:t>
            </a:r>
            <a:r>
              <a:rPr lang="en-US" dirty="0"/>
              <a:t>technological resources with a range of features that enable all students, regardless of disability, learning needs, or geographic location, to engage in technology-supported </a:t>
            </a:r>
            <a:r>
              <a:rPr lang="en-US" dirty="0" smtClean="0"/>
              <a:t>learning (Rohlyer </a:t>
            </a:r>
            <a:r>
              <a:rPr lang="en-US" dirty="0"/>
              <a:t>&amp; Hughes, </a:t>
            </a:r>
            <a:r>
              <a:rPr lang="en-US" dirty="0" smtClean="0"/>
              <a:t>2019).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Assistive Technolo</a:t>
            </a:r>
            <a:r>
              <a:rPr lang="en-US" dirty="0"/>
              <a:t>gy </a:t>
            </a:r>
            <a:r>
              <a:rPr lang="en-US" dirty="0" smtClean="0"/>
              <a:t>is a  </a:t>
            </a:r>
            <a:r>
              <a:rPr lang="en-US" dirty="0"/>
              <a:t>process of providing assistive </a:t>
            </a:r>
            <a:r>
              <a:rPr lang="en-US" dirty="0" smtClean="0"/>
              <a:t>technology </a:t>
            </a:r>
            <a:r>
              <a:rPr lang="en-US" dirty="0"/>
              <a:t>devices with appropriate services for a child with disability to improve, maintain, or increase their human </a:t>
            </a:r>
            <a:r>
              <a:rPr lang="en-US" dirty="0" smtClean="0"/>
              <a:t>functioning</a:t>
            </a:r>
            <a:r>
              <a:rPr lang="en-US" dirty="0"/>
              <a:t> (Rohlyer &amp; Hughes, 2019).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962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Voiceover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/>
              <a:t>Overview</a:t>
            </a:r>
          </a:p>
          <a:p>
            <a:endParaRPr lang="en-US" dirty="0"/>
          </a:p>
          <a:p>
            <a:r>
              <a:rPr lang="en-US" sz="2400" dirty="0" smtClean="0"/>
              <a:t>Voiceover is a tool that reads what is on the screen, buttons, icons, links, and uses gestures to navigate. (Symons,2019, Voiceover).</a:t>
            </a:r>
          </a:p>
          <a:p>
            <a:r>
              <a:rPr lang="en-US" sz="2400" dirty="0" smtClean="0"/>
              <a:t>This tool is built-in on IPads, iPhones, </a:t>
            </a:r>
            <a:r>
              <a:rPr lang="en-US" sz="2400" dirty="0" err="1" smtClean="0"/>
              <a:t>Macbooks</a:t>
            </a:r>
            <a:r>
              <a:rPr lang="en-US" sz="2400" dirty="0" smtClean="0"/>
              <a:t>, Apple watches, and Apple Tvs.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45272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Voiceover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Intended Audience</a:t>
            </a:r>
          </a:p>
          <a:p>
            <a:r>
              <a:rPr lang="en-US" dirty="0" smtClean="0"/>
              <a:t>The Blind</a:t>
            </a:r>
          </a:p>
          <a:p>
            <a:r>
              <a:rPr lang="en-US" dirty="0" smtClean="0"/>
              <a:t>Individuals with low vision</a:t>
            </a:r>
          </a:p>
          <a:p>
            <a:r>
              <a:rPr lang="en-US" dirty="0" smtClean="0"/>
              <a:t>The Visually impaired </a:t>
            </a:r>
          </a:p>
          <a:p>
            <a:r>
              <a:rPr lang="en-US" dirty="0" smtClean="0"/>
              <a:t>Individuals with dyslexia</a:t>
            </a:r>
          </a:p>
          <a:p>
            <a:pPr marL="0" indent="0" algn="ctr">
              <a:buNone/>
            </a:pPr>
            <a:r>
              <a:rPr lang="en-US" dirty="0"/>
              <a:t>Functionality</a:t>
            </a:r>
          </a:p>
          <a:p>
            <a:r>
              <a:rPr lang="en-US" dirty="0"/>
              <a:t>Voiceover assists individuals with knowing what they are tapping on before they select </a:t>
            </a:r>
            <a:r>
              <a:rPr lang="en-US" dirty="0" smtClean="0"/>
              <a:t>it</a:t>
            </a:r>
            <a:r>
              <a:rPr lang="en-US" dirty="0"/>
              <a:t> </a:t>
            </a:r>
            <a:r>
              <a:rPr lang="en-US" dirty="0" smtClean="0"/>
              <a:t>(Symons, 2019, Voiceover). </a:t>
            </a:r>
            <a:endParaRPr lang="en-US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66922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Voiceover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US" sz="2200" dirty="0"/>
              <a:t>Example of the tool in an instructional </a:t>
            </a:r>
            <a:r>
              <a:rPr lang="en-US" sz="2200" dirty="0" smtClean="0"/>
              <a:t>setting</a:t>
            </a:r>
          </a:p>
          <a:p>
            <a:r>
              <a:rPr lang="en-US" dirty="0" smtClean="0"/>
              <a:t>Special education classroom</a:t>
            </a:r>
            <a:endParaRPr lang="en-US" dirty="0"/>
          </a:p>
          <a:p>
            <a:pPr marL="0" lvl="0" indent="0" algn="ctr">
              <a:buNone/>
            </a:pPr>
            <a:r>
              <a:rPr lang="en-US" sz="2200" dirty="0" smtClean="0"/>
              <a:t>Personal </a:t>
            </a:r>
            <a:r>
              <a:rPr lang="en-US" sz="2200" dirty="0"/>
              <a:t>experience with the tool</a:t>
            </a:r>
          </a:p>
          <a:p>
            <a:r>
              <a:rPr lang="en-US" sz="2400" dirty="0" smtClean="0"/>
              <a:t>User-friendly</a:t>
            </a:r>
          </a:p>
          <a:p>
            <a:r>
              <a:rPr lang="en-US" sz="2400" dirty="0" smtClean="0"/>
              <a:t>Easy to operate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53020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SIRI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Overview</a:t>
            </a:r>
          </a:p>
          <a:p>
            <a:r>
              <a:rPr lang="en-US" sz="2400" dirty="0"/>
              <a:t>Siri is Apple personal digital assistant. It’s a voice control that talks back to you. It will help you connect. Can also use this feature to enter text by using your </a:t>
            </a:r>
            <a:r>
              <a:rPr lang="en-US" sz="2400" dirty="0" smtClean="0"/>
              <a:t>voice</a:t>
            </a:r>
            <a:r>
              <a:rPr lang="en-US" sz="2400" dirty="0"/>
              <a:t> </a:t>
            </a:r>
            <a:r>
              <a:rPr lang="en-US" sz="2400" dirty="0" smtClean="0"/>
              <a:t>(Gil,2018)</a:t>
            </a:r>
            <a:endParaRPr lang="en-US" sz="2400" dirty="0"/>
          </a:p>
          <a:p>
            <a:r>
              <a:rPr lang="en-US" sz="2400" dirty="0" smtClean="0"/>
              <a:t>Siri is built in on an Mac, IPhone, IPad, Apple tv, and apple watch.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08896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Siri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Intended Audience</a:t>
            </a:r>
          </a:p>
          <a:p>
            <a:r>
              <a:rPr lang="en-US" sz="2400" dirty="0" smtClean="0"/>
              <a:t>Individuals with motor and physical defensives.  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Functionality</a:t>
            </a:r>
          </a:p>
          <a:p>
            <a:r>
              <a:rPr lang="en-US" sz="2400" dirty="0" smtClean="0"/>
              <a:t>Siri delivers assistance through voice commands through voice (Gil,2018).</a:t>
            </a:r>
          </a:p>
        </p:txBody>
      </p:sp>
    </p:spTree>
    <p:extLst>
      <p:ext uri="{BB962C8B-B14F-4D97-AF65-F5344CB8AC3E}">
        <p14:creationId xmlns:p14="http://schemas.microsoft.com/office/powerpoint/2010/main" val="3395733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Siri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200" dirty="0" smtClean="0"/>
              <a:t>Usability in Instructional Settings</a:t>
            </a:r>
          </a:p>
          <a:p>
            <a:r>
              <a:rPr lang="en-US" sz="2600" dirty="0" smtClean="0"/>
              <a:t>Useful for students with challenges for typing </a:t>
            </a:r>
          </a:p>
          <a:p>
            <a:r>
              <a:rPr lang="en-US" sz="2600" dirty="0" smtClean="0"/>
              <a:t>This tool can assist students who are blind or suffer with blurred vision (</a:t>
            </a:r>
            <a:r>
              <a:rPr lang="en-US" sz="2800" dirty="0" smtClean="0"/>
              <a:t>Gil,2018).</a:t>
            </a:r>
            <a:endParaRPr lang="en-US" sz="2600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Personal Experience </a:t>
            </a:r>
          </a:p>
          <a:p>
            <a:r>
              <a:rPr lang="en-US" sz="2600" dirty="0" smtClean="0"/>
              <a:t>Tremendously User-friendly </a:t>
            </a:r>
          </a:p>
          <a:p>
            <a:r>
              <a:rPr lang="en-US" sz="2600" dirty="0" smtClean="0"/>
              <a:t>Easy control and activate</a:t>
            </a:r>
            <a:r>
              <a:rPr lang="en-US" sz="3500" dirty="0" smtClean="0"/>
              <a:t> 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3878805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FaceTime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Overview</a:t>
            </a:r>
          </a:p>
          <a:p>
            <a:r>
              <a:rPr lang="en-US" sz="2400" dirty="0" smtClean="0"/>
              <a:t>FaceTime is an video and audio calling service. </a:t>
            </a:r>
            <a:endParaRPr lang="en-US" sz="2400" dirty="0"/>
          </a:p>
          <a:p>
            <a:r>
              <a:rPr lang="en-US" sz="2400" dirty="0" smtClean="0"/>
              <a:t>It is used through cellular data or </a:t>
            </a:r>
            <a:r>
              <a:rPr lang="en-US" sz="2400" dirty="0" err="1" smtClean="0"/>
              <a:t>Wifi</a:t>
            </a:r>
            <a:r>
              <a:rPr lang="en-US" sz="2400" dirty="0" smtClean="0"/>
              <a:t>. </a:t>
            </a:r>
          </a:p>
          <a:p>
            <a:r>
              <a:rPr lang="en-US" sz="2400" dirty="0" smtClean="0"/>
              <a:t>This service is installed on Iphones, Ipads, Macs, &amp; </a:t>
            </a:r>
            <a:r>
              <a:rPr lang="en-US" sz="2400" dirty="0" err="1" smtClean="0"/>
              <a:t>Ipod</a:t>
            </a:r>
            <a:r>
              <a:rPr lang="en-US" sz="2400" dirty="0" smtClean="0"/>
              <a:t> (touch) (Ritchie, R. 2019)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69459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FaceTime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Intended Audience</a:t>
            </a:r>
          </a:p>
          <a:p>
            <a:pPr algn="ctr"/>
            <a:endParaRPr lang="en-US" dirty="0"/>
          </a:p>
          <a:p>
            <a:r>
              <a:rPr lang="en-US" dirty="0" smtClean="0"/>
              <a:t>The Deaf</a:t>
            </a:r>
          </a:p>
          <a:p>
            <a:r>
              <a:rPr lang="en-US" dirty="0" smtClean="0"/>
              <a:t>The Hearing Impaired</a:t>
            </a:r>
          </a:p>
          <a:p>
            <a:r>
              <a:rPr lang="en-US" dirty="0" smtClean="0"/>
              <a:t>Individuals who have a deficit of hearing clearly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Functionality</a:t>
            </a:r>
          </a:p>
          <a:p>
            <a:r>
              <a:rPr lang="en-US" dirty="0" smtClean="0"/>
              <a:t>This tool assists with communication through gestures, facial expressions, through a high-quality camera </a:t>
            </a:r>
            <a:r>
              <a:rPr lang="en-US" dirty="0"/>
              <a:t>(Ritchie, R. 2019</a:t>
            </a:r>
            <a:r>
              <a:rPr lang="en-US" dirty="0" smtClean="0"/>
              <a:t>).</a:t>
            </a:r>
            <a:endParaRPr lang="en-US" dirty="0"/>
          </a:p>
          <a:p>
            <a:endParaRPr lang="en-US" dirty="0" smtClean="0"/>
          </a:p>
          <a:p>
            <a:endParaRPr lang="en-US" sz="2400" dirty="0" smtClean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069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FaceTime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200" dirty="0" smtClean="0"/>
              <a:t>Usability in Instructional Setting </a:t>
            </a:r>
          </a:p>
          <a:p>
            <a:r>
              <a:rPr lang="en-US" dirty="0" smtClean="0"/>
              <a:t>To engage and teach students who are hospital bound with the class. </a:t>
            </a:r>
          </a:p>
          <a:p>
            <a:r>
              <a:rPr lang="en-US" dirty="0" smtClean="0"/>
              <a:t>Useful tool for professionals to observe students progress. </a:t>
            </a: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2200" dirty="0" smtClean="0"/>
              <a:t>Personal Experience</a:t>
            </a:r>
          </a:p>
          <a:p>
            <a:r>
              <a:rPr lang="en-US" sz="2400" dirty="0" smtClean="0"/>
              <a:t>Simple to operate</a:t>
            </a:r>
          </a:p>
          <a:p>
            <a:r>
              <a:rPr lang="en-US" sz="2400" dirty="0" smtClean="0"/>
              <a:t>User-friendly and very useful 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92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Guided Access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Overview</a:t>
            </a:r>
          </a:p>
          <a:p>
            <a:r>
              <a:rPr lang="en-US" sz="2400" dirty="0" smtClean="0"/>
              <a:t>Guided Access is a feature that allows you to lock your phone on one app.</a:t>
            </a:r>
          </a:p>
          <a:p>
            <a:r>
              <a:rPr lang="en-US" sz="2400" dirty="0" smtClean="0"/>
              <a:t>This feature is on all Ipads, &amp; Iphones (Symons</a:t>
            </a:r>
            <a:r>
              <a:rPr lang="en-US" sz="2400" dirty="0"/>
              <a:t>, </a:t>
            </a:r>
            <a:r>
              <a:rPr lang="en-US" sz="2400" dirty="0" smtClean="0"/>
              <a:t>2019, Guided Access).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99253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Guided Access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Intended Audience</a:t>
            </a:r>
          </a:p>
          <a:p>
            <a:r>
              <a:rPr lang="en-US" sz="2400" dirty="0" smtClean="0"/>
              <a:t>Individuals with attentive challenges 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Functionality</a:t>
            </a: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r>
              <a:rPr lang="en-US" dirty="0" smtClean="0"/>
              <a:t>This feature restricts you from leaving out of one particular app. Triple-clicking the home button and entering in a pre-set passcode to exit.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30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Guided Access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Usability in Instructional Setting</a:t>
            </a:r>
          </a:p>
          <a:p>
            <a:r>
              <a:rPr lang="en-US" dirty="0" smtClean="0"/>
              <a:t>Helpful for students with attentive and other disabilities</a:t>
            </a:r>
          </a:p>
          <a:p>
            <a:r>
              <a:rPr lang="en-US" dirty="0" smtClean="0"/>
              <a:t>Helps prevent in-app purchases and other inappropriate downloads (Symons</a:t>
            </a:r>
            <a:r>
              <a:rPr lang="en-US" dirty="0"/>
              <a:t>, </a:t>
            </a:r>
            <a:r>
              <a:rPr lang="en-US" dirty="0" smtClean="0"/>
              <a:t>2019, Guided Access). 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Personal Experience </a:t>
            </a:r>
          </a:p>
          <a:p>
            <a:r>
              <a:rPr lang="en-US" dirty="0" smtClean="0"/>
              <a:t>Easy to operate and activate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355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Switch Control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Overview</a:t>
            </a:r>
          </a:p>
          <a:p>
            <a:r>
              <a:rPr lang="en-US" dirty="0" smtClean="0"/>
              <a:t>An accessibility feature design to make the Iphone and </a:t>
            </a:r>
            <a:r>
              <a:rPr lang="en-US" dirty="0" err="1" smtClean="0"/>
              <a:t>Ipad</a:t>
            </a:r>
            <a:r>
              <a:rPr lang="en-US" dirty="0" smtClean="0"/>
              <a:t> easier </a:t>
            </a:r>
          </a:p>
          <a:p>
            <a:pPr marL="0" indent="0">
              <a:buNone/>
            </a:pPr>
            <a:r>
              <a:rPr lang="en-US" dirty="0" smtClean="0"/>
              <a:t>to use. Scanning between items to get to specific points </a:t>
            </a:r>
            <a:r>
              <a:rPr lang="en-US" dirty="0"/>
              <a:t>(Symons, </a:t>
            </a:r>
            <a:r>
              <a:rPr lang="en-US" dirty="0" smtClean="0"/>
              <a:t>2019, switch control)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132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Switch Controls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Intended Audience</a:t>
            </a:r>
          </a:p>
          <a:p>
            <a:r>
              <a:rPr lang="en-US" dirty="0" smtClean="0"/>
              <a:t>Individuals with physical and/or motor skills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Functionality</a:t>
            </a:r>
          </a:p>
          <a:p>
            <a:r>
              <a:rPr lang="en-US" dirty="0" smtClean="0"/>
              <a:t>Allows individuals to move on the screen by tapping, moving your head in front of the selfie camera, or pressing adaptive switches (Symons, 2019, switch control)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9768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Switch Controls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Usability of Instructional Setting</a:t>
            </a:r>
          </a:p>
          <a:p>
            <a:r>
              <a:rPr lang="en-US" dirty="0" smtClean="0"/>
              <a:t>Helpful for students with autism and physical motor skills </a:t>
            </a:r>
            <a:r>
              <a:rPr lang="en-US" dirty="0"/>
              <a:t>(Symons, </a:t>
            </a:r>
            <a:r>
              <a:rPr lang="en-US" dirty="0" smtClean="0"/>
              <a:t>2019, switch control) </a:t>
            </a: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Personal Experience</a:t>
            </a:r>
          </a:p>
          <a:p>
            <a:r>
              <a:rPr lang="en-US" dirty="0" smtClean="0"/>
              <a:t>Easy to operate and activate 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4536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Gil, L. (2018, July 25). According to tests, Siri's getting smarter . Retrieved from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www.imore.com/siri</a:t>
            </a:r>
            <a:endParaRPr lang="en-US" dirty="0" smtClean="0"/>
          </a:p>
          <a:p>
            <a:r>
              <a:rPr lang="en-US" dirty="0"/>
              <a:t>Ritchie, R. (2019, November 13). FaceTime: The ultimate guide. Retrieved from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www.imore.com/facetime</a:t>
            </a:r>
            <a:endParaRPr lang="en-US" dirty="0" smtClean="0"/>
          </a:p>
          <a:p>
            <a:r>
              <a:rPr lang="en-US" dirty="0" err="1"/>
              <a:t>Roblyer</a:t>
            </a:r>
            <a:r>
              <a:rPr lang="en-US" dirty="0"/>
              <a:t>, M.D. &amp; Hughes, J. (2019). </a:t>
            </a:r>
            <a:r>
              <a:rPr lang="en-US" i="1" dirty="0"/>
              <a:t>Integrating educational technology into </a:t>
            </a:r>
            <a:r>
              <a:rPr lang="en-US" i="1" dirty="0" smtClean="0"/>
              <a:t>teaching : Transforming </a:t>
            </a:r>
            <a:r>
              <a:rPr lang="en-US" i="1" dirty="0"/>
              <a:t>learning across disciplines</a:t>
            </a:r>
            <a:r>
              <a:rPr lang="en-US" dirty="0"/>
              <a:t>. 8th ed. New York, NY: Pearson.</a:t>
            </a:r>
          </a:p>
          <a:p>
            <a:endParaRPr lang="en-US" dirty="0" smtClean="0"/>
          </a:p>
          <a:p>
            <a:r>
              <a:rPr lang="en-US" dirty="0"/>
              <a:t>Symons, M. (2019, February 9). How to use Guided Access on iPhone and iPad. Retrieved from https://www.imore.com/how-use-guided-access-iphone-and-ipad</a:t>
            </a:r>
            <a:endParaRPr lang="en-US" dirty="0" smtClean="0"/>
          </a:p>
          <a:p>
            <a:r>
              <a:rPr lang="en-US" dirty="0"/>
              <a:t>Symons, M. (2019, February 3). How to use </a:t>
            </a:r>
            <a:r>
              <a:rPr lang="en-US" dirty="0" err="1"/>
              <a:t>VoiceOver</a:t>
            </a:r>
            <a:r>
              <a:rPr lang="en-US" dirty="0"/>
              <a:t> on iPhone and iPad. Retrieved from https://www.imore.com/how-use-voiceover-iphone-and-ipad#use-voiceover</a:t>
            </a:r>
            <a:endParaRPr lang="en-US" dirty="0" smtClean="0"/>
          </a:p>
          <a:p>
            <a:r>
              <a:rPr lang="en-US" dirty="0" smtClean="0"/>
              <a:t>Symons</a:t>
            </a:r>
            <a:r>
              <a:rPr lang="en-US" dirty="0"/>
              <a:t>, M. (2019, May 24). How to use Switch Control on iPhone and iPad. Retrieved from https://www.imore.com/how-use-switch-control-iphone-and-ipad</a:t>
            </a:r>
          </a:p>
        </p:txBody>
      </p:sp>
    </p:spTree>
    <p:extLst>
      <p:ext uri="{BB962C8B-B14F-4D97-AF65-F5344CB8AC3E}">
        <p14:creationId xmlns:p14="http://schemas.microsoft.com/office/powerpoint/2010/main" val="3617019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7406</TotalTime>
  <Words>722</Words>
  <Application>Microsoft Office PowerPoint</Application>
  <PresentationFormat>Widescreen</PresentationFormat>
  <Paragraphs>121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Century Gothic</vt:lpstr>
      <vt:lpstr>Wingdings 3</vt:lpstr>
      <vt:lpstr>Ion</vt:lpstr>
      <vt:lpstr>Accessibility Tools</vt:lpstr>
      <vt:lpstr>Table of Contents</vt:lpstr>
      <vt:lpstr>What is an Accessibility Tool?</vt:lpstr>
      <vt:lpstr>Voiceover</vt:lpstr>
      <vt:lpstr>Voiceover</vt:lpstr>
      <vt:lpstr>Voiceover</vt:lpstr>
      <vt:lpstr>SIRI</vt:lpstr>
      <vt:lpstr>Siri</vt:lpstr>
      <vt:lpstr>Siri</vt:lpstr>
      <vt:lpstr>FaceTime </vt:lpstr>
      <vt:lpstr>FaceTime</vt:lpstr>
      <vt:lpstr>FaceTime</vt:lpstr>
      <vt:lpstr>Guided Access</vt:lpstr>
      <vt:lpstr>Guided Access</vt:lpstr>
      <vt:lpstr>Guided Access</vt:lpstr>
      <vt:lpstr>Switch Control </vt:lpstr>
      <vt:lpstr>Switch Controls</vt:lpstr>
      <vt:lpstr>Switch Controls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Accessibility Tools</dc:title>
  <dc:creator>Kaitlyn C. Bryant-Jacobs</dc:creator>
  <cp:lastModifiedBy>Kaitlyn C. Bryant-Jacobs</cp:lastModifiedBy>
  <cp:revision>39</cp:revision>
  <dcterms:created xsi:type="dcterms:W3CDTF">2020-01-29T01:01:50Z</dcterms:created>
  <dcterms:modified xsi:type="dcterms:W3CDTF">2020-02-03T04:54:19Z</dcterms:modified>
</cp:coreProperties>
</file>